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18"/>
  </p:notesMasterIdLst>
  <p:sldIdLst>
    <p:sldId id="256" r:id="rId4"/>
    <p:sldId id="257" r:id="rId5"/>
    <p:sldId id="259" r:id="rId6"/>
    <p:sldId id="261" r:id="rId7"/>
    <p:sldId id="264" r:id="rId8"/>
    <p:sldId id="260" r:id="rId9"/>
    <p:sldId id="263" r:id="rId10"/>
    <p:sldId id="262" r:id="rId11"/>
    <p:sldId id="266" r:id="rId12"/>
    <p:sldId id="267" r:id="rId13"/>
    <p:sldId id="271" r:id="rId14"/>
    <p:sldId id="269" r:id="rId15"/>
    <p:sldId id="270" r:id="rId16"/>
    <p:sldId id="258" r:id="rId17"/>
  </p:sldIdLst>
  <p:sldSz cx="9144000" cy="5143500" type="screen16x9"/>
  <p:notesSz cx="6858000" cy="9144000"/>
  <p:defaultTextStyle>
    <a:defPPr>
      <a:defRPr lang="zh-CH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01"/>
    <p:restoredTop sz="88440"/>
  </p:normalViewPr>
  <p:slideViewPr>
    <p:cSldViewPr>
      <p:cViewPr varScale="1">
        <p:scale>
          <a:sx n="146" d="100"/>
          <a:sy n="146" d="100"/>
        </p:scale>
        <p:origin x="632" y="17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29EBD6-0297-B54A-B0C7-D3383FD54946}" type="doc">
      <dgm:prSet loTypeId="urn:microsoft.com/office/officeart/2005/8/layout/pyramid1" loCatId="" qsTypeId="urn:microsoft.com/office/officeart/2005/8/quickstyle/simple2" qsCatId="simple" csTypeId="urn:microsoft.com/office/officeart/2005/8/colors/accent1_2" csCatId="accent1" phldr="1"/>
      <dgm:spPr/>
    </dgm:pt>
    <dgm:pt modelId="{0BC6428F-DF0B-5E4E-91EA-1EFB1B9447F4}">
      <dgm:prSet phldrT="[文本]" custT="1"/>
      <dgm:spPr/>
      <dgm:t>
        <a:bodyPr/>
        <a:lstStyle/>
        <a:p>
          <a:endParaRPr lang="en-US" altLang="zh-CHS" sz="1200" dirty="0" smtClean="0"/>
        </a:p>
        <a:p>
          <a:endParaRPr lang="en-US" altLang="zh-CHS" sz="1200" dirty="0" smtClean="0"/>
        </a:p>
        <a:p>
          <a:r>
            <a:rPr lang="en-US" altLang="zh-CHS" sz="1200" dirty="0" smtClean="0"/>
            <a:t>Web UI </a:t>
          </a:r>
        </a:p>
        <a:p>
          <a:r>
            <a:rPr lang="en-US" altLang="zh-CHS" sz="1200" dirty="0" smtClean="0"/>
            <a:t>Testing</a:t>
          </a:r>
          <a:endParaRPr lang="zh-CHS" altLang="en-US" sz="1200" dirty="0"/>
        </a:p>
      </dgm:t>
    </dgm:pt>
    <dgm:pt modelId="{28E94E5B-5850-E649-AED3-486E589B0953}" type="parTrans" cxnId="{0A5DFA93-7A2E-7B4D-84CD-33DAED7E1D6E}">
      <dgm:prSet/>
      <dgm:spPr/>
      <dgm:t>
        <a:bodyPr/>
        <a:lstStyle/>
        <a:p>
          <a:endParaRPr lang="zh-CHS" altLang="en-US"/>
        </a:p>
      </dgm:t>
    </dgm:pt>
    <dgm:pt modelId="{3B9A55B1-B5FA-294A-94C5-25365C931716}" type="sibTrans" cxnId="{0A5DFA93-7A2E-7B4D-84CD-33DAED7E1D6E}">
      <dgm:prSet/>
      <dgm:spPr/>
      <dgm:t>
        <a:bodyPr/>
        <a:lstStyle/>
        <a:p>
          <a:endParaRPr lang="zh-CHS" altLang="en-US"/>
        </a:p>
      </dgm:t>
    </dgm:pt>
    <dgm:pt modelId="{9A52F57F-23BC-1543-81BD-6D0643AF200A}">
      <dgm:prSet phldrT="[文本]" custT="1"/>
      <dgm:spPr/>
      <dgm:t>
        <a:bodyPr/>
        <a:lstStyle/>
        <a:p>
          <a:r>
            <a:rPr lang="en-US" altLang="en-US" sz="1200" dirty="0" smtClean="0"/>
            <a:t>Integration/API Testing</a:t>
          </a:r>
          <a:endParaRPr lang="zh-CHS" altLang="en-US" sz="1200" dirty="0"/>
        </a:p>
      </dgm:t>
    </dgm:pt>
    <dgm:pt modelId="{254625CC-8D73-BC4A-9FE1-DC4C48A54553}" type="parTrans" cxnId="{B583184B-2339-8F46-8205-33C2A9A45DBB}">
      <dgm:prSet/>
      <dgm:spPr/>
      <dgm:t>
        <a:bodyPr/>
        <a:lstStyle/>
        <a:p>
          <a:endParaRPr lang="zh-CHS" altLang="en-US"/>
        </a:p>
      </dgm:t>
    </dgm:pt>
    <dgm:pt modelId="{DF0B7850-AF83-7749-A837-7785C6EEE342}" type="sibTrans" cxnId="{B583184B-2339-8F46-8205-33C2A9A45DBB}">
      <dgm:prSet/>
      <dgm:spPr/>
      <dgm:t>
        <a:bodyPr/>
        <a:lstStyle/>
        <a:p>
          <a:endParaRPr lang="zh-CHS" altLang="en-US"/>
        </a:p>
      </dgm:t>
    </dgm:pt>
    <dgm:pt modelId="{AA1FD67A-D596-1D4D-A533-37407695F966}">
      <dgm:prSet phldrT="[文本]" custT="1"/>
      <dgm:spPr/>
      <dgm:t>
        <a:bodyPr/>
        <a:lstStyle/>
        <a:p>
          <a:r>
            <a:rPr lang="en-US" altLang="zh-CHS" sz="1800" dirty="0" smtClean="0"/>
            <a:t>Unit</a:t>
          </a:r>
          <a:r>
            <a:rPr lang="en-US" altLang="zh-CHS" sz="1800" baseline="0" dirty="0" smtClean="0"/>
            <a:t> Test</a:t>
          </a:r>
          <a:endParaRPr lang="zh-CHS" altLang="en-US" sz="1800" dirty="0"/>
        </a:p>
      </dgm:t>
    </dgm:pt>
    <dgm:pt modelId="{59003844-C29E-1746-A5E3-5B6791A8F13B}" type="parTrans" cxnId="{F84CF556-7F38-FA44-84F2-1456EC146F47}">
      <dgm:prSet/>
      <dgm:spPr/>
      <dgm:t>
        <a:bodyPr/>
        <a:lstStyle/>
        <a:p>
          <a:endParaRPr lang="zh-CHS" altLang="en-US"/>
        </a:p>
      </dgm:t>
    </dgm:pt>
    <dgm:pt modelId="{85C19E76-C629-F243-96CB-61B9589740BC}" type="sibTrans" cxnId="{F84CF556-7F38-FA44-84F2-1456EC146F47}">
      <dgm:prSet/>
      <dgm:spPr/>
      <dgm:t>
        <a:bodyPr/>
        <a:lstStyle/>
        <a:p>
          <a:endParaRPr lang="zh-CHS" altLang="en-US"/>
        </a:p>
      </dgm:t>
    </dgm:pt>
    <dgm:pt modelId="{6AB83F26-049F-E04B-BA76-00EB5B2485B9}" type="pres">
      <dgm:prSet presAssocID="{8029EBD6-0297-B54A-B0C7-D3383FD54946}" presName="Name0" presStyleCnt="0">
        <dgm:presLayoutVars>
          <dgm:dir/>
          <dgm:animLvl val="lvl"/>
          <dgm:resizeHandles val="exact"/>
        </dgm:presLayoutVars>
      </dgm:prSet>
      <dgm:spPr/>
    </dgm:pt>
    <dgm:pt modelId="{06F651F7-02D4-724A-8C79-BA75244EC83F}" type="pres">
      <dgm:prSet presAssocID="{0BC6428F-DF0B-5E4E-91EA-1EFB1B9447F4}" presName="Name8" presStyleCnt="0"/>
      <dgm:spPr/>
    </dgm:pt>
    <dgm:pt modelId="{F3DF6FC7-4A08-F347-BB6F-61BCD8E29A8C}" type="pres">
      <dgm:prSet presAssocID="{0BC6428F-DF0B-5E4E-91EA-1EFB1B9447F4}" presName="level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CHS" altLang="en-US"/>
        </a:p>
      </dgm:t>
    </dgm:pt>
    <dgm:pt modelId="{9BBE4466-577A-7F49-B992-3A9F36DA5703}" type="pres">
      <dgm:prSet presAssocID="{0BC6428F-DF0B-5E4E-91EA-1EFB1B9447F4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zh-CHS" altLang="en-US"/>
        </a:p>
      </dgm:t>
    </dgm:pt>
    <dgm:pt modelId="{E02CD25B-A66F-6446-94BA-3D1955F8E0FC}" type="pres">
      <dgm:prSet presAssocID="{9A52F57F-23BC-1543-81BD-6D0643AF200A}" presName="Name8" presStyleCnt="0"/>
      <dgm:spPr/>
    </dgm:pt>
    <dgm:pt modelId="{7045F00E-EA7B-E14F-A6FC-0E87C38DB022}" type="pres">
      <dgm:prSet presAssocID="{9A52F57F-23BC-1543-81BD-6D0643AF200A}" presName="level" presStyleLbl="node1" presStyleIdx="1" presStyleCnt="3" custScaleY="60619">
        <dgm:presLayoutVars>
          <dgm:chMax val="1"/>
          <dgm:bulletEnabled val="1"/>
        </dgm:presLayoutVars>
      </dgm:prSet>
      <dgm:spPr/>
      <dgm:t>
        <a:bodyPr/>
        <a:lstStyle/>
        <a:p>
          <a:endParaRPr lang="zh-CHS" altLang="en-US"/>
        </a:p>
      </dgm:t>
    </dgm:pt>
    <dgm:pt modelId="{00386616-180C-9C4A-83A6-8B4036B15708}" type="pres">
      <dgm:prSet presAssocID="{9A52F57F-23BC-1543-81BD-6D0643AF200A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zh-CHS" altLang="en-US"/>
        </a:p>
      </dgm:t>
    </dgm:pt>
    <dgm:pt modelId="{1C9F79AE-9916-1047-AAAC-FE7DA3EB40CE}" type="pres">
      <dgm:prSet presAssocID="{AA1FD67A-D596-1D4D-A533-37407695F966}" presName="Name8" presStyleCnt="0"/>
      <dgm:spPr/>
    </dgm:pt>
    <dgm:pt modelId="{0E349A02-8AA7-E24E-8A70-B1395134465A}" type="pres">
      <dgm:prSet presAssocID="{AA1FD67A-D596-1D4D-A533-37407695F966}" presName="level" presStyleLbl="node1" presStyleIdx="2" presStyleCnt="3" custScaleY="67953">
        <dgm:presLayoutVars>
          <dgm:chMax val="1"/>
          <dgm:bulletEnabled val="1"/>
        </dgm:presLayoutVars>
      </dgm:prSet>
      <dgm:spPr/>
      <dgm:t>
        <a:bodyPr/>
        <a:lstStyle/>
        <a:p>
          <a:endParaRPr lang="zh-CHS" altLang="en-US"/>
        </a:p>
      </dgm:t>
    </dgm:pt>
    <dgm:pt modelId="{0B64BA56-771C-3C4C-B4AE-53A485E15E4E}" type="pres">
      <dgm:prSet presAssocID="{AA1FD67A-D596-1D4D-A533-37407695F966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zh-CHS" altLang="en-US"/>
        </a:p>
      </dgm:t>
    </dgm:pt>
  </dgm:ptLst>
  <dgm:cxnLst>
    <dgm:cxn modelId="{0A5DFA93-7A2E-7B4D-84CD-33DAED7E1D6E}" srcId="{8029EBD6-0297-B54A-B0C7-D3383FD54946}" destId="{0BC6428F-DF0B-5E4E-91EA-1EFB1B9447F4}" srcOrd="0" destOrd="0" parTransId="{28E94E5B-5850-E649-AED3-486E589B0953}" sibTransId="{3B9A55B1-B5FA-294A-94C5-25365C931716}"/>
    <dgm:cxn modelId="{DDD16EBD-DE55-4F4C-B4B6-076A84D343C3}" type="presOf" srcId="{0BC6428F-DF0B-5E4E-91EA-1EFB1B9447F4}" destId="{9BBE4466-577A-7F49-B992-3A9F36DA5703}" srcOrd="1" destOrd="0" presId="urn:microsoft.com/office/officeart/2005/8/layout/pyramid1"/>
    <dgm:cxn modelId="{C9B6FA32-42F7-AB47-94F9-0A010EA00096}" type="presOf" srcId="{9A52F57F-23BC-1543-81BD-6D0643AF200A}" destId="{7045F00E-EA7B-E14F-A6FC-0E87C38DB022}" srcOrd="0" destOrd="0" presId="urn:microsoft.com/office/officeart/2005/8/layout/pyramid1"/>
    <dgm:cxn modelId="{B583184B-2339-8F46-8205-33C2A9A45DBB}" srcId="{8029EBD6-0297-B54A-B0C7-D3383FD54946}" destId="{9A52F57F-23BC-1543-81BD-6D0643AF200A}" srcOrd="1" destOrd="0" parTransId="{254625CC-8D73-BC4A-9FE1-DC4C48A54553}" sibTransId="{DF0B7850-AF83-7749-A837-7785C6EEE342}"/>
    <dgm:cxn modelId="{F84CF556-7F38-FA44-84F2-1456EC146F47}" srcId="{8029EBD6-0297-B54A-B0C7-D3383FD54946}" destId="{AA1FD67A-D596-1D4D-A533-37407695F966}" srcOrd="2" destOrd="0" parTransId="{59003844-C29E-1746-A5E3-5B6791A8F13B}" sibTransId="{85C19E76-C629-F243-96CB-61B9589740BC}"/>
    <dgm:cxn modelId="{DB96A278-A2E4-7747-8A8A-187FB99589B1}" type="presOf" srcId="{0BC6428F-DF0B-5E4E-91EA-1EFB1B9447F4}" destId="{F3DF6FC7-4A08-F347-BB6F-61BCD8E29A8C}" srcOrd="0" destOrd="0" presId="urn:microsoft.com/office/officeart/2005/8/layout/pyramid1"/>
    <dgm:cxn modelId="{A8BDF12C-F3CC-1549-9BBF-CDDC65C94C00}" type="presOf" srcId="{AA1FD67A-D596-1D4D-A533-37407695F966}" destId="{0B64BA56-771C-3C4C-B4AE-53A485E15E4E}" srcOrd="1" destOrd="0" presId="urn:microsoft.com/office/officeart/2005/8/layout/pyramid1"/>
    <dgm:cxn modelId="{F0A20581-93FD-AC4A-8375-AA35DBF7C2F3}" type="presOf" srcId="{8029EBD6-0297-B54A-B0C7-D3383FD54946}" destId="{6AB83F26-049F-E04B-BA76-00EB5B2485B9}" srcOrd="0" destOrd="0" presId="urn:microsoft.com/office/officeart/2005/8/layout/pyramid1"/>
    <dgm:cxn modelId="{9CFD9347-6B92-C24F-BC7E-CD8416CDCDA4}" type="presOf" srcId="{9A52F57F-23BC-1543-81BD-6D0643AF200A}" destId="{00386616-180C-9C4A-83A6-8B4036B15708}" srcOrd="1" destOrd="0" presId="urn:microsoft.com/office/officeart/2005/8/layout/pyramid1"/>
    <dgm:cxn modelId="{D8E1446B-B833-0846-8BA8-100740A177E1}" type="presOf" srcId="{AA1FD67A-D596-1D4D-A533-37407695F966}" destId="{0E349A02-8AA7-E24E-8A70-B1395134465A}" srcOrd="0" destOrd="0" presId="urn:microsoft.com/office/officeart/2005/8/layout/pyramid1"/>
    <dgm:cxn modelId="{EB9382A3-AB4D-9640-8BDE-9A93E0FDA56D}" type="presParOf" srcId="{6AB83F26-049F-E04B-BA76-00EB5B2485B9}" destId="{06F651F7-02D4-724A-8C79-BA75244EC83F}" srcOrd="0" destOrd="0" presId="urn:microsoft.com/office/officeart/2005/8/layout/pyramid1"/>
    <dgm:cxn modelId="{00CA42D3-7918-5A4C-8A2C-58EFB6B64549}" type="presParOf" srcId="{06F651F7-02D4-724A-8C79-BA75244EC83F}" destId="{F3DF6FC7-4A08-F347-BB6F-61BCD8E29A8C}" srcOrd="0" destOrd="0" presId="urn:microsoft.com/office/officeart/2005/8/layout/pyramid1"/>
    <dgm:cxn modelId="{901AD9FA-3323-CD4F-ABA8-C326BE209CC8}" type="presParOf" srcId="{06F651F7-02D4-724A-8C79-BA75244EC83F}" destId="{9BBE4466-577A-7F49-B992-3A9F36DA5703}" srcOrd="1" destOrd="0" presId="urn:microsoft.com/office/officeart/2005/8/layout/pyramid1"/>
    <dgm:cxn modelId="{5E7C22B2-7433-9343-83F9-1458A7A6F4BA}" type="presParOf" srcId="{6AB83F26-049F-E04B-BA76-00EB5B2485B9}" destId="{E02CD25B-A66F-6446-94BA-3D1955F8E0FC}" srcOrd="1" destOrd="0" presId="urn:microsoft.com/office/officeart/2005/8/layout/pyramid1"/>
    <dgm:cxn modelId="{7445450E-5286-2A43-ABB1-6421698D4C2E}" type="presParOf" srcId="{E02CD25B-A66F-6446-94BA-3D1955F8E0FC}" destId="{7045F00E-EA7B-E14F-A6FC-0E87C38DB022}" srcOrd="0" destOrd="0" presId="urn:microsoft.com/office/officeart/2005/8/layout/pyramid1"/>
    <dgm:cxn modelId="{EEEFD9CC-3DB4-7241-8CA9-60BF0466BD0E}" type="presParOf" srcId="{E02CD25B-A66F-6446-94BA-3D1955F8E0FC}" destId="{00386616-180C-9C4A-83A6-8B4036B15708}" srcOrd="1" destOrd="0" presId="urn:microsoft.com/office/officeart/2005/8/layout/pyramid1"/>
    <dgm:cxn modelId="{379100F2-5348-5D4C-A38C-8B196B06E4E7}" type="presParOf" srcId="{6AB83F26-049F-E04B-BA76-00EB5B2485B9}" destId="{1C9F79AE-9916-1047-AAAC-FE7DA3EB40CE}" srcOrd="2" destOrd="0" presId="urn:microsoft.com/office/officeart/2005/8/layout/pyramid1"/>
    <dgm:cxn modelId="{402D8422-B07D-8A4C-9DF3-E7708A309366}" type="presParOf" srcId="{1C9F79AE-9916-1047-AAAC-FE7DA3EB40CE}" destId="{0E349A02-8AA7-E24E-8A70-B1395134465A}" srcOrd="0" destOrd="0" presId="urn:microsoft.com/office/officeart/2005/8/layout/pyramid1"/>
    <dgm:cxn modelId="{B5E9D2DA-A5EA-F746-A42E-822718D9FB1D}" type="presParOf" srcId="{1C9F79AE-9916-1047-AAAC-FE7DA3EB40CE}" destId="{0B64BA56-771C-3C4C-B4AE-53A485E15E4E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DF6FC7-4A08-F347-BB6F-61BCD8E29A8C}">
      <dsp:nvSpPr>
        <dsp:cNvPr id="0" name=""/>
        <dsp:cNvSpPr/>
      </dsp:nvSpPr>
      <dsp:spPr>
        <a:xfrm>
          <a:off x="755990" y="0"/>
          <a:ext cx="1175979" cy="1015011"/>
        </a:xfrm>
        <a:prstGeom prst="trapezoid">
          <a:avLst>
            <a:gd name="adj" fmla="val 5792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altLang="zh-CHS" sz="1200" kern="1200" dirty="0" smtClean="0"/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altLang="zh-CHS" sz="1200" kern="1200" dirty="0" smtClean="0"/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HS" sz="1200" kern="1200" dirty="0" smtClean="0"/>
            <a:t>Web UI 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HS" sz="1200" kern="1200" dirty="0" smtClean="0"/>
            <a:t>Testing</a:t>
          </a:r>
          <a:endParaRPr lang="zh-CHS" altLang="en-US" sz="1200" kern="1200" dirty="0"/>
        </a:p>
      </dsp:txBody>
      <dsp:txXfrm>
        <a:off x="755990" y="0"/>
        <a:ext cx="1175979" cy="1015011"/>
      </dsp:txXfrm>
    </dsp:sp>
    <dsp:sp modelId="{7045F00E-EA7B-E14F-A6FC-0E87C38DB022}">
      <dsp:nvSpPr>
        <dsp:cNvPr id="0" name=""/>
        <dsp:cNvSpPr/>
      </dsp:nvSpPr>
      <dsp:spPr>
        <a:xfrm>
          <a:off x="399556" y="1015011"/>
          <a:ext cx="1888846" cy="615289"/>
        </a:xfrm>
        <a:prstGeom prst="trapezoid">
          <a:avLst>
            <a:gd name="adj" fmla="val 5792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1200" kern="1200" dirty="0" smtClean="0"/>
            <a:t>Integration/API Testing</a:t>
          </a:r>
          <a:endParaRPr lang="zh-CHS" altLang="en-US" sz="1200" kern="1200" dirty="0"/>
        </a:p>
      </dsp:txBody>
      <dsp:txXfrm>
        <a:off x="730104" y="1015011"/>
        <a:ext cx="1227750" cy="615289"/>
      </dsp:txXfrm>
    </dsp:sp>
    <dsp:sp modelId="{0E349A02-8AA7-E24E-8A70-B1395134465A}">
      <dsp:nvSpPr>
        <dsp:cNvPr id="0" name=""/>
        <dsp:cNvSpPr/>
      </dsp:nvSpPr>
      <dsp:spPr>
        <a:xfrm>
          <a:off x="0" y="1630301"/>
          <a:ext cx="2687960" cy="689730"/>
        </a:xfrm>
        <a:prstGeom prst="trapezoid">
          <a:avLst>
            <a:gd name="adj" fmla="val 5792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HS" sz="1800" kern="1200" dirty="0" smtClean="0"/>
            <a:t>Unit</a:t>
          </a:r>
          <a:r>
            <a:rPr lang="en-US" altLang="zh-CHS" sz="1800" kern="1200" baseline="0" dirty="0" smtClean="0"/>
            <a:t> Test</a:t>
          </a:r>
          <a:endParaRPr lang="zh-CHS" altLang="en-US" sz="1800" kern="1200" dirty="0"/>
        </a:p>
      </dsp:txBody>
      <dsp:txXfrm>
        <a:off x="470392" y="1630301"/>
        <a:ext cx="1747174" cy="6897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HS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5107EB-7694-5843-AB71-A3CC8E737255}" type="datetimeFigureOut">
              <a:rPr kumimoji="1" lang="zh-CHS" altLang="en-US" smtClean="0"/>
              <a:t>15/5/18</a:t>
            </a:fld>
            <a:endParaRPr kumimoji="1" lang="zh-CHS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HS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HS" altLang="en-US" smtClean="0"/>
              <a:t>单击此处编辑母版文本样式</a:t>
            </a:r>
          </a:p>
          <a:p>
            <a:pPr lvl="1"/>
            <a:r>
              <a:rPr kumimoji="1" lang="zh-CHS" altLang="en-US" smtClean="0"/>
              <a:t>二级</a:t>
            </a:r>
          </a:p>
          <a:p>
            <a:pPr lvl="2"/>
            <a:r>
              <a:rPr kumimoji="1" lang="zh-CHS" altLang="en-US" smtClean="0"/>
              <a:t>三级</a:t>
            </a:r>
          </a:p>
          <a:p>
            <a:pPr lvl="3"/>
            <a:r>
              <a:rPr kumimoji="1" lang="zh-CHS" altLang="en-US" smtClean="0"/>
              <a:t>四级</a:t>
            </a:r>
          </a:p>
          <a:p>
            <a:pPr lvl="4"/>
            <a:r>
              <a:rPr kumimoji="1" lang="zh-CHS" altLang="en-US" smtClean="0"/>
              <a:t>五级</a:t>
            </a:r>
            <a:endParaRPr kumimoji="1" lang="zh-CHS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HS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CDC365-295F-FF4E-8416-1A098A2D9D0D}" type="slidenum">
              <a:rPr kumimoji="1" lang="zh-CHS" altLang="en-US" smtClean="0"/>
              <a:t>‹#›</a:t>
            </a:fld>
            <a:endParaRPr kumimoji="1" lang="zh-CHS" altLang="en-US"/>
          </a:p>
        </p:txBody>
      </p:sp>
    </p:spTree>
    <p:extLst>
      <p:ext uri="{BB962C8B-B14F-4D97-AF65-F5344CB8AC3E}">
        <p14:creationId xmlns:p14="http://schemas.microsoft.com/office/powerpoint/2010/main" val="7240251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HS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CDC365-295F-FF4E-8416-1A098A2D9D0D}" type="slidenum">
              <a:rPr kumimoji="1" lang="zh-CHS" altLang="en-US" smtClean="0"/>
              <a:t>8</a:t>
            </a:fld>
            <a:endParaRPr kumimoji="1" lang="zh-CHS" altLang="en-US"/>
          </a:p>
        </p:txBody>
      </p:sp>
    </p:spTree>
    <p:extLst>
      <p:ext uri="{BB962C8B-B14F-4D97-AF65-F5344CB8AC3E}">
        <p14:creationId xmlns:p14="http://schemas.microsoft.com/office/powerpoint/2010/main" val="240959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HS" dirty="0" smtClean="0"/>
              <a:t>Completed</a:t>
            </a:r>
            <a:r>
              <a:rPr kumimoji="1" lang="en-US" altLang="zh-CHS" baseline="0" dirty="0" smtClean="0"/>
              <a:t> presentation</a:t>
            </a:r>
            <a:endParaRPr kumimoji="1" lang="zh-CHS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CDC365-295F-FF4E-8416-1A098A2D9D0D}" type="slidenum">
              <a:rPr kumimoji="1" lang="zh-CHS" altLang="en-US" smtClean="0"/>
              <a:t>10</a:t>
            </a:fld>
            <a:endParaRPr kumimoji="1" lang="zh-CHS" altLang="en-US"/>
          </a:p>
        </p:txBody>
      </p:sp>
    </p:spTree>
    <p:extLst>
      <p:ext uri="{BB962C8B-B14F-4D97-AF65-F5344CB8AC3E}">
        <p14:creationId xmlns:p14="http://schemas.microsoft.com/office/powerpoint/2010/main" val="11565657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0"/>
            <a:r>
              <a:rPr lang="en-US" altLang="zh-CH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</a:t>
            </a:r>
            <a:r>
              <a:rPr lang="zh-CHS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en-US" altLang="zh-CH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SWE</a:t>
            </a:r>
            <a:r>
              <a:rPr lang="zh-CHS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，就是功能开发人员，负责客户使用的功能模块开发，他们编写功能代码及这些功能的单元测试代码。</a:t>
            </a:r>
          </a:p>
          <a:p>
            <a:pPr latinLnBrk="0"/>
            <a:r>
              <a:rPr lang="zh-CHS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　</a:t>
            </a:r>
            <a:r>
              <a:rPr lang="en-US" altLang="zh-CH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</a:t>
            </a:r>
            <a:r>
              <a:rPr lang="zh-CHS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en-US" altLang="zh-CH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</a:t>
            </a:r>
            <a:r>
              <a:rPr lang="zh-CHS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，就是测试开发人员，部分职责是在单元测试方面给予开发人员支持，另一部分职责是为开发人员提供测试框架，以方便他们编写中小型测试，用以进行更多质量相关的测试工作。</a:t>
            </a:r>
          </a:p>
          <a:p>
            <a:pPr latinLnBrk="0"/>
            <a:r>
              <a:rPr lang="zh-CHS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</a:t>
            </a:r>
            <a:r>
              <a:rPr lang="en-US" altLang="zh-CH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</a:t>
            </a:r>
            <a:r>
              <a:rPr lang="zh-CHS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en-US" altLang="zh-CH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</a:t>
            </a:r>
            <a:r>
              <a:rPr lang="zh-CHS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就是用户开发人员，负责从用户的角度来思考质量方面各种问题。从开发角度来看，他们编写用户使用场景方面的自动化用例代码；从产品角度看，他们评估整体测试覆盖度，并验证其他工程师角色在测试方面合作的有效性。</a:t>
            </a:r>
          </a:p>
          <a:p>
            <a:endParaRPr kumimoji="1" lang="zh-CHS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CDC365-295F-FF4E-8416-1A098A2D9D0D}" type="slidenum">
              <a:rPr kumimoji="1" lang="zh-CHS" altLang="en-US" smtClean="0"/>
              <a:t>13</a:t>
            </a:fld>
            <a:endParaRPr kumimoji="1" lang="zh-CHS" altLang="en-US"/>
          </a:p>
        </p:txBody>
      </p:sp>
    </p:spTree>
    <p:extLst>
      <p:ext uri="{BB962C8B-B14F-4D97-AF65-F5344CB8AC3E}">
        <p14:creationId xmlns:p14="http://schemas.microsoft.com/office/powerpoint/2010/main" val="302935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HS" altLang="en-US" smtClean="0"/>
              <a:t>单击此处编辑母版副标题样式</a:t>
            </a:r>
            <a:endParaRPr lang="zh-CHS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HS" altLang="en-US" smtClean="0"/>
              <a:t>单击此处编辑母版副标题样式</a:t>
            </a:r>
            <a:endParaRPr lang="zh-CHS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3AD5154-93CD-4B2B-8D0B-D756E49829F8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1F8228A-40C6-4BF8-BCA8-1280A10A6467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3AD5154-93CD-4B2B-8D0B-D756E49829F8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1F8228A-40C6-4BF8-BCA8-1280A10A6467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3AD5154-93CD-4B2B-8D0B-D756E49829F8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1F8228A-40C6-4BF8-BCA8-1280A10A6467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3AD5154-93CD-4B2B-8D0B-D756E49829F8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1F8228A-40C6-4BF8-BCA8-1280A10A6467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3AD5154-93CD-4B2B-8D0B-D756E49829F8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1F8228A-40C6-4BF8-BCA8-1280A10A6467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3AD5154-93CD-4B2B-8D0B-D756E49829F8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1F8228A-40C6-4BF8-BCA8-1280A10A6467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3AD5154-93CD-4B2B-8D0B-D756E49829F8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1F8228A-40C6-4BF8-BCA8-1280A10A6467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3AD5154-93CD-4B2B-8D0B-D756E49829F8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1F8228A-40C6-4BF8-BCA8-1280A10A6467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HS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3AD5154-93CD-4B2B-8D0B-D756E49829F8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1F8228A-40C6-4BF8-BCA8-1280A10A6467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3AD5154-93CD-4B2B-8D0B-D756E49829F8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1F8228A-40C6-4BF8-BCA8-1280A10A6467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3AD5154-93CD-4B2B-8D0B-D756E49829F8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1F8228A-40C6-4BF8-BCA8-1280A10A6467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HS" altLang="en-US" smtClean="0"/>
              <a:t>单击此处编辑母版副标题样式</a:t>
            </a:r>
            <a:endParaRPr lang="zh-CHS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7C35DAC6-66BF-47B3-A86F-1A36B73EC1AC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50D9EF77-C934-4574-8DA3-CBF35C77E55E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7C35DAC6-66BF-47B3-A86F-1A36B73EC1AC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50D9EF77-C934-4574-8DA3-CBF35C77E55E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7C35DAC6-66BF-47B3-A86F-1A36B73EC1AC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50D9EF77-C934-4574-8DA3-CBF35C77E55E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7C35DAC6-66BF-47B3-A86F-1A36B73EC1AC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50D9EF77-C934-4574-8DA3-CBF35C77E55E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7C35DAC6-66BF-47B3-A86F-1A36B73EC1AC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50D9EF77-C934-4574-8DA3-CBF35C77E55E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7C35DAC6-66BF-47B3-A86F-1A36B73EC1AC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50D9EF77-C934-4574-8DA3-CBF35C77E55E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7C35DAC6-66BF-47B3-A86F-1A36B73EC1AC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50D9EF77-C934-4574-8DA3-CBF35C77E55E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7C35DAC6-66BF-47B3-A86F-1A36B73EC1AC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50D9EF77-C934-4574-8DA3-CBF35C77E55E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HS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7C35DAC6-66BF-47B3-A86F-1A36B73EC1AC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50D9EF77-C934-4574-8DA3-CBF35C77E55E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7C35DAC6-66BF-47B3-A86F-1A36B73EC1AC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50D9EF77-C934-4574-8DA3-CBF35C77E55E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7C35DAC6-66BF-47B3-A86F-1A36B73EC1AC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50D9EF77-C934-4574-8DA3-CBF35C77E55E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  <a:p>
            <a:pPr lvl="1"/>
            <a:r>
              <a:rPr lang="zh-CHS" altLang="en-US" smtClean="0"/>
              <a:t>第二级</a:t>
            </a:r>
          </a:p>
          <a:p>
            <a:pPr lvl="2"/>
            <a:r>
              <a:rPr lang="zh-CHS" altLang="en-US" smtClean="0"/>
              <a:t>第三级</a:t>
            </a:r>
          </a:p>
          <a:p>
            <a:pPr lvl="3"/>
            <a:r>
              <a:rPr lang="zh-CHS" altLang="en-US" smtClean="0"/>
              <a:t>第四级</a:t>
            </a:r>
          </a:p>
          <a:p>
            <a:pPr lvl="4"/>
            <a:r>
              <a:rPr lang="zh-CHS" altLang="en-US" smtClean="0"/>
              <a:t>第五级</a:t>
            </a:r>
            <a:endParaRPr lang="zh-CHS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HS" altLang="en-US" smtClean="0"/>
              <a:t>单击此处编辑母版标题样式</a:t>
            </a:r>
            <a:endParaRPr lang="zh-CHS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HS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HS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HS" altLang="en-US" smtClean="0"/>
              <a:pPr/>
              <a:t>15/5/18</a:t>
            </a:fld>
            <a:endParaRPr lang="zh-CHS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HS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HS" altLang="en-US" smtClean="0"/>
              <a:pPr/>
              <a:t>‹#›</a:t>
            </a:fld>
            <a:endParaRPr lang="zh-CHS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3" Type="http://schemas.openxmlformats.org/officeDocument/2006/relationships/image" Target="../media/image3.jpeg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E:\logo及应用\VI应用\PPT\ppt设计\新LOGOppt-张勇\亚信ppt 封面.jpg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H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E:\logo及应用\VI应用\PPT\ppt设计\新LOGOppt-张勇\亚信ppt.jpg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-1"/>
            <a:ext cx="9144000" cy="5143499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H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E:\logo及应用\VI应用\PPT\ppt设计\新LOGOppt-张勇\亚信ppt 封底.jpg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H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18.xml"/><Relationship Id="rId2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hyperlink" Target="http://martinfowler.com/bliki/PageObject.html" TargetMode="External"/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79512" y="1892320"/>
            <a:ext cx="6096000" cy="1610081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>
            <a:defPPr>
              <a:defRPr lang="zh-CH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9pPr>
          </a:lstStyle>
          <a:p>
            <a:pPr eaLnBrk="0" hangingPunct="0">
              <a:defRPr/>
            </a:pPr>
            <a:r>
              <a:rPr lang="en-US" altLang="zh-CHS" sz="4400" kern="0" dirty="0" smtClean="0">
                <a:latin typeface="+mj-lt"/>
                <a:ea typeface="微软雅黑" pitchFamily="34" charset="-122"/>
                <a:cs typeface="+mj-cs"/>
              </a:rPr>
              <a:t>Automated tools</a:t>
            </a:r>
          </a:p>
          <a:p>
            <a:pPr eaLnBrk="0" hangingPunct="0">
              <a:defRPr/>
            </a:pPr>
            <a:r>
              <a:rPr lang="en-US" altLang="zh-CHS" sz="4400" kern="0" dirty="0" smtClean="0">
                <a:latin typeface="+mj-lt"/>
                <a:ea typeface="微软雅黑" pitchFamily="34" charset="-122"/>
                <a:cs typeface="+mj-cs"/>
              </a:rPr>
              <a:t>Explore &amp; Output</a:t>
            </a:r>
            <a:endParaRPr lang="zh-CHS" altLang="en-US" sz="4400" kern="0" dirty="0">
              <a:latin typeface="+mj-lt"/>
              <a:ea typeface="微软雅黑" pitchFamily="34" charset="-122"/>
              <a:cs typeface="+mj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421544" y="2571750"/>
            <a:ext cx="9877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HS" sz="3600" dirty="0" smtClean="0"/>
              <a:t>TRIS</a:t>
            </a:r>
            <a:endParaRPr kumimoji="1" lang="zh-CHS" altLang="en-US" sz="3600" dirty="0"/>
          </a:p>
        </p:txBody>
      </p:sp>
      <p:sp>
        <p:nvSpPr>
          <p:cNvPr id="3" name="文本框 2"/>
          <p:cNvSpPr txBox="1"/>
          <p:nvPr/>
        </p:nvSpPr>
        <p:spPr>
          <a:xfrm>
            <a:off x="4126938" y="33177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HS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251520" y="4659982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HS" dirty="0" smtClean="0"/>
              <a:t>2015.05.10</a:t>
            </a:r>
            <a:endParaRPr kumimoji="1" lang="zh-CH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3566" y="1444750"/>
            <a:ext cx="1215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HS" dirty="0" smtClean="0"/>
              <a:t>Completed</a:t>
            </a:r>
            <a:endParaRPr kumimoji="1" lang="zh-CHS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933249" y="3373130"/>
            <a:ext cx="715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HS" dirty="0" smtClean="0"/>
              <a:t>To Do</a:t>
            </a:r>
            <a:endParaRPr kumimoji="1" lang="zh-CHS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3231931" y="890752"/>
            <a:ext cx="425731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HS" dirty="0" smtClean="0"/>
              <a:t>Data </a:t>
            </a:r>
            <a:r>
              <a:rPr kumimoji="1" lang="en-US" altLang="zh-CHS" dirty="0" err="1" smtClean="0"/>
              <a:t>impoted</a:t>
            </a:r>
            <a:r>
              <a:rPr kumimoji="1" lang="en-US" altLang="zh-CHS" dirty="0" smtClean="0"/>
              <a:t> from </a:t>
            </a:r>
            <a:r>
              <a:rPr kumimoji="1" lang="en-US" altLang="zh-CHS" dirty="0" err="1" smtClean="0"/>
              <a:t>upc_data_template.xlsx</a:t>
            </a:r>
            <a:endParaRPr kumimoji="1" lang="en-US" altLang="zh-CHS" dirty="0" smtClean="0"/>
          </a:p>
          <a:p>
            <a:r>
              <a:rPr kumimoji="1" lang="en-US" altLang="zh-CHS" dirty="0" smtClean="0"/>
              <a:t>Menu</a:t>
            </a:r>
            <a:r>
              <a:rPr kumimoji="1" lang="en-US" altLang="zh-CHS" dirty="0"/>
              <a:t> </a:t>
            </a:r>
            <a:r>
              <a:rPr kumimoji="1" lang="en-US" altLang="zh-CHS" dirty="0" smtClean="0"/>
              <a:t>and Module Field resource file </a:t>
            </a:r>
          </a:p>
          <a:p>
            <a:r>
              <a:rPr kumimoji="1" lang="en-US" altLang="zh-CHS" dirty="0" smtClean="0"/>
              <a:t>Login TCs</a:t>
            </a:r>
          </a:p>
          <a:p>
            <a:r>
              <a:rPr kumimoji="1" lang="en-US" altLang="zh-CHS" dirty="0" smtClean="0"/>
              <a:t>Menu TCs</a:t>
            </a:r>
          </a:p>
          <a:p>
            <a:r>
              <a:rPr kumimoji="1" lang="en-US" altLang="zh-CHS" dirty="0" smtClean="0"/>
              <a:t>Service TCs (more)</a:t>
            </a:r>
            <a:endParaRPr kumimoji="1" lang="zh-CHS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3231931" y="3096131"/>
            <a:ext cx="25699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HS" dirty="0" smtClean="0"/>
              <a:t>Offer and Product TCs</a:t>
            </a:r>
          </a:p>
          <a:p>
            <a:r>
              <a:rPr kumimoji="1" lang="en-US" altLang="zh-CHS" dirty="0" smtClean="0"/>
              <a:t>Test Report design</a:t>
            </a:r>
          </a:p>
          <a:p>
            <a:r>
              <a:rPr kumimoji="1" lang="en-US" altLang="zh-CHS" dirty="0" smtClean="0"/>
              <a:t>Deployment &amp; Daily build</a:t>
            </a:r>
            <a:endParaRPr kumimoji="1" lang="zh-CHS" altLang="en-US" dirty="0"/>
          </a:p>
        </p:txBody>
      </p:sp>
    </p:spTree>
    <p:extLst>
      <p:ext uri="{BB962C8B-B14F-4D97-AF65-F5344CB8AC3E}">
        <p14:creationId xmlns:p14="http://schemas.microsoft.com/office/powerpoint/2010/main" val="511583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27584" y="1491630"/>
            <a:ext cx="481311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HS" sz="2400" dirty="0" smtClean="0"/>
              <a:t>Brainstorm </a:t>
            </a:r>
            <a:endParaRPr kumimoji="1" lang="zh-CHS" altLang="en-US" sz="2400" dirty="0" smtClean="0"/>
          </a:p>
          <a:p>
            <a:r>
              <a:rPr kumimoji="1" lang="en-US" altLang="zh-CHS" sz="2400" dirty="0" smtClean="0"/>
              <a:t>TRIS d</a:t>
            </a:r>
            <a:r>
              <a:rPr lang="en-US" altLang="zh-CHS" sz="2400" dirty="0" smtClean="0"/>
              <a:t>esign </a:t>
            </a:r>
            <a:r>
              <a:rPr lang="en-US" altLang="zh-CHS" sz="2400" dirty="0"/>
              <a:t>and </a:t>
            </a:r>
            <a:r>
              <a:rPr lang="en-US" altLang="zh-CHS" sz="2400" dirty="0" smtClean="0"/>
              <a:t>realization</a:t>
            </a:r>
            <a:endParaRPr kumimoji="1" lang="en-US" altLang="zh-CHS" sz="2400" dirty="0" smtClean="0"/>
          </a:p>
          <a:p>
            <a:r>
              <a:rPr kumimoji="1" lang="en-US" altLang="zh-CHS" sz="2400" dirty="0" smtClean="0"/>
              <a:t>TRIS for UPC progress &amp; presentation</a:t>
            </a:r>
            <a:endParaRPr kumimoji="1" lang="zh-CHS" altLang="en-US" sz="2400" dirty="0" smtClean="0"/>
          </a:p>
          <a:p>
            <a:r>
              <a:rPr kumimoji="1" lang="en-US" altLang="zh-CHS" sz="2400" dirty="0" smtClean="0">
                <a:solidFill>
                  <a:schemeClr val="accent1">
                    <a:lumMod val="75000"/>
                  </a:schemeClr>
                </a:solidFill>
              </a:rPr>
              <a:t>Roadmap v0.1</a:t>
            </a:r>
          </a:p>
          <a:p>
            <a:r>
              <a:rPr kumimoji="1" lang="en-US" altLang="zh-CHS" sz="2400" dirty="0" smtClean="0"/>
              <a:t>&amp; One more thing </a:t>
            </a:r>
            <a:endParaRPr kumimoji="1" lang="zh-CH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22343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RI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1630"/>
            <a:ext cx="9144000" cy="1237866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691680" y="3507854"/>
            <a:ext cx="60819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HS" dirty="0" smtClean="0"/>
              <a:t>TRIS for </a:t>
            </a:r>
            <a:r>
              <a:rPr kumimoji="1" lang="en-US" altLang="zh-CHS" dirty="0" err="1" smtClean="0"/>
              <a:t>upc-crm</a:t>
            </a:r>
            <a:r>
              <a:rPr kumimoji="1" lang="en-US" altLang="zh-CHS" dirty="0" smtClean="0"/>
              <a:t> go alive by the end of May</a:t>
            </a:r>
          </a:p>
          <a:p>
            <a:r>
              <a:rPr kumimoji="1" lang="en-US" altLang="zh-CHS" dirty="0" smtClean="0"/>
              <a:t>TRIS preparation for </a:t>
            </a:r>
            <a:r>
              <a:rPr kumimoji="1" lang="en-US" altLang="zh-CHS" dirty="0" err="1" smtClean="0"/>
              <a:t>Veris</a:t>
            </a:r>
            <a:r>
              <a:rPr kumimoji="1" lang="en-US" altLang="zh-CHS" dirty="0" smtClean="0"/>
              <a:t> CRM7.x before the first week of June</a:t>
            </a:r>
          </a:p>
          <a:p>
            <a:endParaRPr kumimoji="1" lang="zh-CHS" altLang="en-US" dirty="0"/>
          </a:p>
        </p:txBody>
      </p:sp>
    </p:spTree>
    <p:extLst>
      <p:ext uri="{BB962C8B-B14F-4D97-AF65-F5344CB8AC3E}">
        <p14:creationId xmlns:p14="http://schemas.microsoft.com/office/powerpoint/2010/main" val="1976714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03848" y="1059582"/>
            <a:ext cx="21475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HS" sz="2400" dirty="0" smtClean="0"/>
              <a:t>One more thing</a:t>
            </a:r>
            <a:endParaRPr kumimoji="1" lang="zh-CHS" altLang="en-US" sz="2400" dirty="0"/>
          </a:p>
        </p:txBody>
      </p:sp>
      <p:sp>
        <p:nvSpPr>
          <p:cNvPr id="3" name="文本框 2"/>
          <p:cNvSpPr txBox="1"/>
          <p:nvPr/>
        </p:nvSpPr>
        <p:spPr>
          <a:xfrm>
            <a:off x="467544" y="1861832"/>
            <a:ext cx="3204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HS" dirty="0" smtClean="0"/>
              <a:t>《</a:t>
            </a:r>
            <a:r>
              <a:rPr lang="en-US" altLang="zh-CHS" dirty="0"/>
              <a:t>How Google Tests </a:t>
            </a:r>
            <a:r>
              <a:rPr lang="en-US" altLang="zh-CHS" dirty="0" smtClean="0"/>
              <a:t>Software》</a:t>
            </a:r>
            <a:endParaRPr kumimoji="1" lang="zh-CHS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3472405" y="2941081"/>
            <a:ext cx="31730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HS" dirty="0" smtClean="0"/>
              <a:t>SWE</a:t>
            </a:r>
            <a:r>
              <a:rPr lang="zh-CHS" altLang="en-US" dirty="0" smtClean="0"/>
              <a:t>：</a:t>
            </a:r>
            <a:r>
              <a:rPr lang="en-US" altLang="zh-CHS" dirty="0" smtClean="0"/>
              <a:t>Software Engineer</a:t>
            </a:r>
          </a:p>
          <a:p>
            <a:r>
              <a:rPr lang="en-US" altLang="zh-CHS" dirty="0" smtClean="0"/>
              <a:t>SET </a:t>
            </a:r>
            <a:r>
              <a:rPr lang="zh-CHS" altLang="en-US" dirty="0" smtClean="0"/>
              <a:t>：</a:t>
            </a:r>
            <a:r>
              <a:rPr lang="en-US" altLang="zh-CHS" dirty="0"/>
              <a:t>Software Engineer in </a:t>
            </a:r>
            <a:r>
              <a:rPr lang="en-US" altLang="zh-CHS" dirty="0" smtClean="0"/>
              <a:t>Test</a:t>
            </a:r>
          </a:p>
          <a:p>
            <a:r>
              <a:rPr lang="en-US" altLang="zh-CHS" dirty="0" smtClean="0"/>
              <a:t>TE</a:t>
            </a:r>
            <a:r>
              <a:rPr lang="zh-CHS" altLang="en-US" dirty="0" smtClean="0"/>
              <a:t>：</a:t>
            </a:r>
            <a:r>
              <a:rPr lang="en-US" altLang="zh-CHS" dirty="0"/>
              <a:t>Test </a:t>
            </a:r>
            <a:r>
              <a:rPr lang="en-US" altLang="zh-CHS" dirty="0" smtClean="0"/>
              <a:t>Engineer</a:t>
            </a:r>
          </a:p>
          <a:p>
            <a:endParaRPr kumimoji="1" lang="zh-CHS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575602" y="2571749"/>
            <a:ext cx="2896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HS" dirty="0" smtClean="0"/>
              <a:t>In Google Testers included in </a:t>
            </a:r>
            <a:endParaRPr kumimoji="1" lang="zh-CHS" altLang="en-US" dirty="0"/>
          </a:p>
        </p:txBody>
      </p:sp>
    </p:spTree>
    <p:extLst>
      <p:ext uri="{BB962C8B-B14F-4D97-AF65-F5344CB8AC3E}">
        <p14:creationId xmlns:p14="http://schemas.microsoft.com/office/powerpoint/2010/main" val="372315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27584" y="1491630"/>
            <a:ext cx="481311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HS" sz="2400" dirty="0" smtClean="0">
                <a:solidFill>
                  <a:schemeClr val="accent1">
                    <a:lumMod val="75000"/>
                  </a:schemeClr>
                </a:solidFill>
              </a:rPr>
              <a:t>Brainstorm</a:t>
            </a:r>
            <a:r>
              <a:rPr kumimoji="1" lang="en-US" altLang="zh-CHS" sz="2400" dirty="0" smtClean="0"/>
              <a:t> </a:t>
            </a:r>
            <a:endParaRPr kumimoji="1" lang="zh-CHS" altLang="en-US" sz="2400" dirty="0" smtClean="0"/>
          </a:p>
          <a:p>
            <a:r>
              <a:rPr kumimoji="1" lang="en-US" altLang="zh-CHS" sz="2400" dirty="0" smtClean="0"/>
              <a:t>TRIS d</a:t>
            </a:r>
            <a:r>
              <a:rPr lang="en-US" altLang="zh-CHS" sz="2400" dirty="0" smtClean="0"/>
              <a:t>esign </a:t>
            </a:r>
            <a:r>
              <a:rPr lang="en-US" altLang="zh-CHS" sz="2400" dirty="0"/>
              <a:t>and </a:t>
            </a:r>
            <a:r>
              <a:rPr lang="en-US" altLang="zh-CHS" sz="2400" dirty="0" smtClean="0"/>
              <a:t>realization</a:t>
            </a:r>
            <a:endParaRPr kumimoji="1" lang="en-US" altLang="zh-CHS" sz="2400" dirty="0" smtClean="0"/>
          </a:p>
          <a:p>
            <a:r>
              <a:rPr kumimoji="1" lang="en-US" altLang="zh-CHS" sz="2400" dirty="0" smtClean="0"/>
              <a:t>TRIS for UPC progress &amp; presentation</a:t>
            </a:r>
            <a:endParaRPr kumimoji="1" lang="zh-CHS" altLang="en-US" sz="2400" dirty="0" smtClean="0"/>
          </a:p>
          <a:p>
            <a:r>
              <a:rPr kumimoji="1" lang="en-US" altLang="zh-CHS" sz="2400" dirty="0" smtClean="0"/>
              <a:t>Roadmap v0.1</a:t>
            </a:r>
          </a:p>
          <a:p>
            <a:r>
              <a:rPr kumimoji="1" lang="en-US" altLang="zh-CHS" sz="2400" dirty="0" smtClean="0"/>
              <a:t>&amp; One more thing </a:t>
            </a:r>
            <a:endParaRPr kumimoji="1" lang="zh-CHS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39552" y="1995686"/>
            <a:ext cx="287078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HS" dirty="0" smtClean="0"/>
              <a:t>Web UI</a:t>
            </a:r>
          </a:p>
          <a:p>
            <a:endParaRPr kumimoji="1" lang="en-US" altLang="zh-CHS" dirty="0"/>
          </a:p>
          <a:p>
            <a:r>
              <a:rPr kumimoji="1" lang="en-US" altLang="zh-CHS" dirty="0" smtClean="0"/>
              <a:t>API Test (internal &amp; external)</a:t>
            </a:r>
          </a:p>
          <a:p>
            <a:endParaRPr kumimoji="1" lang="en-US" altLang="zh-CHS" dirty="0"/>
          </a:p>
          <a:p>
            <a:r>
              <a:rPr kumimoji="1" lang="en-US" altLang="zh-CHS" dirty="0"/>
              <a:t>Process-oriented script</a:t>
            </a:r>
            <a:endParaRPr kumimoji="1" lang="zh-CHS" altLang="en-US" dirty="0"/>
          </a:p>
        </p:txBody>
      </p:sp>
      <p:graphicFrame>
        <p:nvGraphicFramePr>
          <p:cNvPr id="5" name="图表 4"/>
          <p:cNvGraphicFramePr/>
          <p:nvPr>
            <p:extLst>
              <p:ext uri="{D42A27DB-BD31-4B8C-83A1-F6EECF244321}">
                <p14:modId xmlns:p14="http://schemas.microsoft.com/office/powerpoint/2010/main" val="783387964"/>
              </p:ext>
            </p:extLst>
          </p:nvPr>
        </p:nvGraphicFramePr>
        <p:xfrm>
          <a:off x="5408649" y="1575011"/>
          <a:ext cx="2687960" cy="23200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燕尾形箭头 2"/>
          <p:cNvSpPr/>
          <p:nvPr/>
        </p:nvSpPr>
        <p:spPr>
          <a:xfrm>
            <a:off x="4211960" y="2643758"/>
            <a:ext cx="360039" cy="144016"/>
          </a:xfrm>
          <a:prstGeom prst="notch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HS" altLang="en-US"/>
          </a:p>
        </p:txBody>
      </p:sp>
    </p:spTree>
    <p:extLst>
      <p:ext uri="{BB962C8B-B14F-4D97-AF65-F5344CB8AC3E}">
        <p14:creationId xmlns:p14="http://schemas.microsoft.com/office/powerpoint/2010/main" val="2416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27584" y="1491630"/>
            <a:ext cx="481311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HS" sz="2400" dirty="0" smtClean="0"/>
              <a:t>Brainstorm</a:t>
            </a:r>
            <a:r>
              <a:rPr kumimoji="1" lang="en-US" altLang="zh-CHS" sz="2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kumimoji="1" lang="zh-CHS" altLang="en-US" sz="240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kumimoji="1" lang="en-US" altLang="zh-CHS" sz="2400" dirty="0" smtClean="0">
                <a:solidFill>
                  <a:schemeClr val="accent1">
                    <a:lumMod val="75000"/>
                  </a:schemeClr>
                </a:solidFill>
              </a:rPr>
              <a:t>TRIS d</a:t>
            </a:r>
            <a:r>
              <a:rPr lang="en-US" altLang="zh-CHS" sz="2400" dirty="0" smtClean="0">
                <a:solidFill>
                  <a:schemeClr val="accent1">
                    <a:lumMod val="75000"/>
                  </a:schemeClr>
                </a:solidFill>
              </a:rPr>
              <a:t>esign </a:t>
            </a:r>
            <a:r>
              <a:rPr lang="en-US" altLang="zh-CHS" sz="2400" dirty="0">
                <a:solidFill>
                  <a:schemeClr val="accent1">
                    <a:lumMod val="75000"/>
                  </a:schemeClr>
                </a:solidFill>
              </a:rPr>
              <a:t>and </a:t>
            </a:r>
            <a:r>
              <a:rPr lang="en-US" altLang="zh-CHS" sz="2400" dirty="0" smtClean="0">
                <a:solidFill>
                  <a:schemeClr val="accent1">
                    <a:lumMod val="75000"/>
                  </a:schemeClr>
                </a:solidFill>
              </a:rPr>
              <a:t>realization</a:t>
            </a:r>
            <a:endParaRPr kumimoji="1" lang="en-US" altLang="zh-CHS" sz="240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kumimoji="1" lang="en-US" altLang="zh-CHS" sz="2400" dirty="0" smtClean="0"/>
              <a:t>TRIS for UPC progress &amp; presentation</a:t>
            </a:r>
            <a:endParaRPr kumimoji="1" lang="zh-CHS" altLang="en-US" sz="2400" dirty="0" smtClean="0"/>
          </a:p>
          <a:p>
            <a:r>
              <a:rPr kumimoji="1" lang="en-US" altLang="zh-CHS" sz="2400" dirty="0" smtClean="0"/>
              <a:t>Roadmap v0.1</a:t>
            </a:r>
          </a:p>
          <a:p>
            <a:r>
              <a:rPr kumimoji="1" lang="en-US" altLang="zh-CHS" sz="2400" dirty="0" smtClean="0"/>
              <a:t>&amp; One more thing </a:t>
            </a:r>
            <a:endParaRPr kumimoji="1" lang="zh-CH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04765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979712" y="1923678"/>
            <a:ext cx="431990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en-US" altLang="zh-CHS" dirty="0" smtClean="0"/>
              <a:t>Handle Web UI interaction,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HS" dirty="0" smtClean="0"/>
              <a:t>Encapsulate the detailed UI components</a:t>
            </a:r>
            <a:endParaRPr kumimoji="1" lang="en-US" altLang="zh-CHS" dirty="0" smtClean="0"/>
          </a:p>
          <a:p>
            <a:pPr marL="342900" indent="-342900">
              <a:buFont typeface="+mj-lt"/>
              <a:buAutoNum type="arabicPeriod"/>
            </a:pPr>
            <a:r>
              <a:rPr kumimoji="1" lang="en-US" altLang="zh-CHS" dirty="0"/>
              <a:t>S</a:t>
            </a:r>
            <a:r>
              <a:rPr kumimoji="1" lang="en-US" altLang="zh-CHS" dirty="0" smtClean="0"/>
              <a:t>eparate test cases and data input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HS" dirty="0" smtClean="0"/>
              <a:t>Re-run the failed </a:t>
            </a:r>
            <a:r>
              <a:rPr kumimoji="1" lang="en-US" altLang="zh-CHS" dirty="0"/>
              <a:t>cases </a:t>
            </a:r>
            <a:r>
              <a:rPr kumimoji="1" lang="en-US" altLang="zh-CHS" dirty="0" smtClean="0"/>
              <a:t>automatically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HS" dirty="0"/>
              <a:t>Continuous </a:t>
            </a:r>
            <a:r>
              <a:rPr kumimoji="1" lang="en-US" altLang="zh-CHS" dirty="0" smtClean="0"/>
              <a:t>Integration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HS" dirty="0" smtClean="0"/>
              <a:t>Test </a:t>
            </a:r>
            <a:r>
              <a:rPr kumimoji="1" lang="en-US" altLang="zh-CHS" dirty="0"/>
              <a:t>report &amp; </a:t>
            </a:r>
            <a:r>
              <a:rPr kumimoji="1" lang="en-US" altLang="zh-CHS" dirty="0" smtClean="0"/>
              <a:t>measurement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HS" dirty="0" smtClean="0"/>
              <a:t>Fire all human testers </a:t>
            </a:r>
            <a:r>
              <a:rPr kumimoji="1" lang="en-US" altLang="zh-CHS" dirty="0" err="1" smtClean="0"/>
              <a:t>Orz</a:t>
            </a:r>
            <a:r>
              <a:rPr kumimoji="1" lang="en-US" altLang="zh-CHS" dirty="0" smtClean="0"/>
              <a:t>…</a:t>
            </a:r>
            <a:endParaRPr kumimoji="1" lang="zh-CHS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539552" y="1059582"/>
            <a:ext cx="37258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HS" sz="2000" dirty="0" smtClean="0"/>
              <a:t>What TRIS looks like in my mind …</a:t>
            </a:r>
            <a:endParaRPr kumimoji="1" lang="zh-CH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80346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530455" y="1668159"/>
            <a:ext cx="5369162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HS" sz="2400" dirty="0" smtClean="0"/>
              <a:t>Maven + Selenium 2.0 + </a:t>
            </a:r>
            <a:r>
              <a:rPr kumimoji="1" lang="en-US" altLang="zh-CHS" sz="2400" dirty="0" err="1" smtClean="0"/>
              <a:t>TestNG</a:t>
            </a:r>
            <a:r>
              <a:rPr kumimoji="1" lang="en-US" altLang="zh-CHS" sz="2400" dirty="0"/>
              <a:t> + </a:t>
            </a:r>
            <a:r>
              <a:rPr kumimoji="1" lang="en-US" altLang="zh-CHS" sz="2400" dirty="0" smtClean="0"/>
              <a:t>Metrics</a:t>
            </a:r>
          </a:p>
          <a:p>
            <a:endParaRPr kumimoji="1" lang="en-US" altLang="zh-CHS" sz="2400" dirty="0" smtClean="0"/>
          </a:p>
          <a:p>
            <a:endParaRPr kumimoji="1" lang="en-US" altLang="zh-CHS" sz="2400" dirty="0" smtClean="0"/>
          </a:p>
          <a:p>
            <a:r>
              <a:rPr kumimoji="1" lang="en-US" altLang="zh-CHS" sz="2000" dirty="0"/>
              <a:t>Follow-up : </a:t>
            </a:r>
            <a:r>
              <a:rPr kumimoji="1" lang="en-US" altLang="zh-CHS" sz="2000" dirty="0" smtClean="0"/>
              <a:t>integrated with Jenkins </a:t>
            </a:r>
            <a:r>
              <a:rPr kumimoji="1" lang="en-US" altLang="zh-CHS" sz="2000" dirty="0"/>
              <a:t>and </a:t>
            </a:r>
            <a:r>
              <a:rPr kumimoji="1" lang="en-US" altLang="zh-CHS" sz="2000" dirty="0" smtClean="0"/>
              <a:t>DMP</a:t>
            </a:r>
            <a:endParaRPr kumimoji="1" lang="zh-CHS" altLang="en-US" sz="2000" dirty="0"/>
          </a:p>
        </p:txBody>
      </p:sp>
      <p:sp>
        <p:nvSpPr>
          <p:cNvPr id="5" name="文本框 4"/>
          <p:cNvSpPr txBox="1"/>
          <p:nvPr/>
        </p:nvSpPr>
        <p:spPr>
          <a:xfrm>
            <a:off x="1253359" y="18682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HS" altLang="en-US" dirty="0"/>
          </a:p>
        </p:txBody>
      </p:sp>
    </p:spTree>
    <p:extLst>
      <p:ext uri="{BB962C8B-B14F-4D97-AF65-F5344CB8AC3E}">
        <p14:creationId xmlns:p14="http://schemas.microsoft.com/office/powerpoint/2010/main" val="655495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971600" y="987574"/>
            <a:ext cx="18694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HS" sz="2400" dirty="0"/>
              <a:t>Selenium 2.0 </a:t>
            </a:r>
            <a:endParaRPr lang="zh-CHS" altLang="en-US" sz="2400" dirty="0"/>
          </a:p>
        </p:txBody>
      </p:sp>
      <p:sp>
        <p:nvSpPr>
          <p:cNvPr id="4" name="文本框 3"/>
          <p:cNvSpPr txBox="1"/>
          <p:nvPr/>
        </p:nvSpPr>
        <p:spPr>
          <a:xfrm>
            <a:off x="971600" y="1995686"/>
            <a:ext cx="60576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HS" dirty="0" err="1" smtClean="0"/>
              <a:t>WebDriver</a:t>
            </a:r>
            <a:r>
              <a:rPr kumimoji="1" lang="en-US" altLang="zh-CHS" dirty="0" smtClean="0"/>
              <a:t> : control the</a:t>
            </a:r>
            <a:r>
              <a:rPr kumimoji="1" lang="en-US" altLang="zh-CHS" dirty="0"/>
              <a:t> </a:t>
            </a:r>
            <a:r>
              <a:rPr kumimoji="1" lang="en-US" altLang="zh-CHS" dirty="0" smtClean="0"/>
              <a:t>components and handle the page flow</a:t>
            </a:r>
          </a:p>
          <a:p>
            <a:endParaRPr kumimoji="1" lang="en-US" altLang="zh-CHS" dirty="0" smtClean="0"/>
          </a:p>
          <a:p>
            <a:r>
              <a:rPr kumimoji="1" lang="en-US" altLang="zh-CHS" dirty="0" smtClean="0"/>
              <a:t>Selenium Grid : </a:t>
            </a:r>
            <a:r>
              <a:rPr kumimoji="1" lang="en-US" altLang="zh-CHS" dirty="0"/>
              <a:t>concurrent execution </a:t>
            </a:r>
            <a:r>
              <a:rPr kumimoji="1" lang="en-US" altLang="zh-CHS" dirty="0" smtClean="0"/>
              <a:t>of unit tests</a:t>
            </a:r>
            <a:endParaRPr kumimoji="1" lang="zh-CHS" altLang="en-US" dirty="0"/>
          </a:p>
        </p:txBody>
      </p:sp>
    </p:spTree>
    <p:extLst>
      <p:ext uri="{BB962C8B-B14F-4D97-AF65-F5344CB8AC3E}">
        <p14:creationId xmlns:p14="http://schemas.microsoft.com/office/powerpoint/2010/main" val="1287859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987824" y="680501"/>
            <a:ext cx="266143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HS" sz="2400" dirty="0" smtClean="0"/>
              <a:t>Page Object Pattern</a:t>
            </a:r>
            <a:endParaRPr kumimoji="1" lang="zh-CHS" altLang="en-US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1419622"/>
            <a:ext cx="3751846" cy="331842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937140" y="4371950"/>
            <a:ext cx="1830822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kumimoji="1" lang="en-US" altLang="zh-CHS" sz="1200" dirty="0" smtClean="0">
                <a:hlinkClick r:id="rId4"/>
              </a:rPr>
              <a:t>Related Reading: Page Object</a:t>
            </a:r>
            <a:endParaRPr kumimoji="1" lang="zh-CHS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4932040" y="2063169"/>
            <a:ext cx="381957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HS" dirty="0" smtClean="0"/>
              <a:t>Advantage :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HS" dirty="0" smtClean="0"/>
              <a:t>Encapsulation – hide the details of </a:t>
            </a:r>
          </a:p>
          <a:p>
            <a:r>
              <a:rPr lang="en-US" altLang="zh-CHS" dirty="0" smtClean="0"/>
              <a:t>      the UI structure</a:t>
            </a:r>
            <a:endParaRPr kumimoji="1" lang="en-US" altLang="zh-CHS" dirty="0" smtClean="0"/>
          </a:p>
          <a:p>
            <a:pPr marL="285750" indent="-285750">
              <a:buFont typeface="Arial" charset="0"/>
              <a:buChar char="•"/>
            </a:pPr>
            <a:r>
              <a:rPr kumimoji="1" lang="en-US" altLang="zh-CHS" dirty="0" smtClean="0"/>
              <a:t>Easy to program for testers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HS" dirty="0" smtClean="0"/>
              <a:t>Easy to maintain</a:t>
            </a:r>
          </a:p>
          <a:p>
            <a:endParaRPr kumimoji="1" lang="en-US" altLang="zh-CHS" dirty="0" smtClean="0"/>
          </a:p>
          <a:p>
            <a:endParaRPr kumimoji="1" lang="zh-CHS" altLang="en-US" dirty="0"/>
          </a:p>
        </p:txBody>
      </p:sp>
    </p:spTree>
    <p:extLst>
      <p:ext uri="{BB962C8B-B14F-4D97-AF65-F5344CB8AC3E}">
        <p14:creationId xmlns:p14="http://schemas.microsoft.com/office/powerpoint/2010/main" val="63299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27584" y="1491630"/>
            <a:ext cx="481311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HS" sz="2400" dirty="0" smtClean="0"/>
              <a:t>Brainstorm </a:t>
            </a:r>
            <a:endParaRPr kumimoji="1" lang="zh-CHS" altLang="en-US" sz="2400" dirty="0" smtClean="0"/>
          </a:p>
          <a:p>
            <a:r>
              <a:rPr kumimoji="1" lang="en-US" altLang="zh-CHS" sz="2400" dirty="0" smtClean="0"/>
              <a:t>TRIS d</a:t>
            </a:r>
            <a:r>
              <a:rPr lang="en-US" altLang="zh-CHS" sz="2400" dirty="0" smtClean="0"/>
              <a:t>esign </a:t>
            </a:r>
            <a:r>
              <a:rPr lang="en-US" altLang="zh-CHS" sz="2400" dirty="0"/>
              <a:t>and </a:t>
            </a:r>
            <a:r>
              <a:rPr lang="en-US" altLang="zh-CHS" sz="2400" dirty="0" smtClean="0"/>
              <a:t>realization</a:t>
            </a:r>
            <a:endParaRPr kumimoji="1" lang="en-US" altLang="zh-CHS" sz="2400" dirty="0" smtClean="0"/>
          </a:p>
          <a:p>
            <a:r>
              <a:rPr kumimoji="1" lang="en-US" altLang="zh-CHS" sz="2400" dirty="0" smtClean="0">
                <a:solidFill>
                  <a:schemeClr val="accent1">
                    <a:lumMod val="75000"/>
                  </a:schemeClr>
                </a:solidFill>
              </a:rPr>
              <a:t>TRIS for UPC progress &amp; presentation</a:t>
            </a:r>
            <a:endParaRPr kumimoji="1" lang="zh-CHS" altLang="en-US" sz="240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kumimoji="1" lang="en-US" altLang="zh-CHS" sz="2400" dirty="0" smtClean="0"/>
              <a:t>Roadmap v0.1</a:t>
            </a:r>
          </a:p>
          <a:p>
            <a:r>
              <a:rPr kumimoji="1" lang="en-US" altLang="zh-CHS" sz="2400" dirty="0" smtClean="0"/>
              <a:t>&amp; One more thing </a:t>
            </a:r>
            <a:endParaRPr kumimoji="1" lang="zh-CH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71825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办公室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673</TotalTime>
  <Words>313</Words>
  <Application>Microsoft Macintosh PowerPoint</Application>
  <PresentationFormat>全屏显示(16:9)</PresentationFormat>
  <Paragraphs>83</Paragraphs>
  <Slides>14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宋体</vt:lpstr>
      <vt:lpstr>微软雅黑</vt:lpstr>
      <vt:lpstr>Calibri</vt:lpstr>
      <vt:lpstr>Arial</vt:lpstr>
      <vt:lpstr>Office 主题</vt:lpstr>
      <vt:lpstr>自定义设计方案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lijing</dc:creator>
  <cp:lastModifiedBy>FAN ZHOU</cp:lastModifiedBy>
  <cp:revision>65</cp:revision>
  <dcterms:created xsi:type="dcterms:W3CDTF">2014-06-18T07:44:43Z</dcterms:created>
  <dcterms:modified xsi:type="dcterms:W3CDTF">2015-05-18T05:54:01Z</dcterms:modified>
</cp:coreProperties>
</file>

<file path=docProps/thumbnail.jpeg>
</file>